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FE23-B2D9-4BA3-BEFA-5F5D18BD5FF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A91D-0F3E-4190-92C7-E794FB6C6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1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FE23-B2D9-4BA3-BEFA-5F5D18BD5FF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A91D-0F3E-4190-92C7-E794FB6C6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737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FE23-B2D9-4BA3-BEFA-5F5D18BD5FF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A91D-0F3E-4190-92C7-E794FB6C6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9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FE23-B2D9-4BA3-BEFA-5F5D18BD5FF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A91D-0F3E-4190-92C7-E794FB6C6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39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FE23-B2D9-4BA3-BEFA-5F5D18BD5FF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A91D-0F3E-4190-92C7-E794FB6C6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22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FE23-B2D9-4BA3-BEFA-5F5D18BD5FF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A91D-0F3E-4190-92C7-E794FB6C6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15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FE23-B2D9-4BA3-BEFA-5F5D18BD5FF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A91D-0F3E-4190-92C7-E794FB6C6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26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FE23-B2D9-4BA3-BEFA-5F5D18BD5FF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A91D-0F3E-4190-92C7-E794FB6C6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34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FE23-B2D9-4BA3-BEFA-5F5D18BD5FF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A91D-0F3E-4190-92C7-E794FB6C6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55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FE23-B2D9-4BA3-BEFA-5F5D18BD5FF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A91D-0F3E-4190-92C7-E794FB6C6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26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FE23-B2D9-4BA3-BEFA-5F5D18BD5FF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A91D-0F3E-4190-92C7-E794FB6C6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97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DFE23-B2D9-4BA3-BEFA-5F5D18BD5FF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1A91D-0F3E-4190-92C7-E794FB6C6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238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"/>
            <a:ext cx="9144000" cy="1470025"/>
          </a:xfrm>
        </p:spPr>
        <p:txBody>
          <a:bodyPr>
            <a:normAutofit/>
          </a:bodyPr>
          <a:lstStyle/>
          <a:p>
            <a:r>
              <a:rPr lang="en-US" sz="60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“An Everlasting Joy”</a:t>
            </a:r>
            <a:endParaRPr lang="en-US" sz="6000" b="1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562600"/>
            <a:ext cx="64008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ISAIAH 51:1-11</a:t>
            </a:r>
            <a:endParaRPr lang="en-US" sz="6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352550"/>
            <a:ext cx="5943600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455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447800"/>
            <a:ext cx="4368800" cy="3276600"/>
          </a:xfrm>
        </p:spPr>
      </p:pic>
      <p:sp>
        <p:nvSpPr>
          <p:cNvPr id="5" name="TextBox 4"/>
          <p:cNvSpPr txBox="1"/>
          <p:nvPr/>
        </p:nvSpPr>
        <p:spPr>
          <a:xfrm>
            <a:off x="4107610" y="228600"/>
            <a:ext cx="503638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does joy seem to </a:t>
            </a:r>
            <a:r>
              <a:rPr lang="en-US" sz="8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come &amp; go </a:t>
            </a:r>
            <a:r>
              <a:rPr lang="en-US" sz="8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 </a:t>
            </a:r>
            <a:r>
              <a:rPr lang="en-US" sz="8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your</a:t>
            </a:r>
            <a:r>
              <a:rPr lang="en-US" sz="8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life?</a:t>
            </a:r>
            <a:endParaRPr lang="en-US" sz="8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261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200" y="1447800"/>
            <a:ext cx="4368800" cy="3276600"/>
          </a:xfrm>
        </p:spPr>
      </p:pic>
      <p:sp>
        <p:nvSpPr>
          <p:cNvPr id="5" name="TextBox 4"/>
          <p:cNvSpPr txBox="1"/>
          <p:nvPr/>
        </p:nvSpPr>
        <p:spPr>
          <a:xfrm>
            <a:off x="35942" y="228600"/>
            <a:ext cx="503638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does your search</a:t>
            </a:r>
          </a:p>
          <a:p>
            <a:pPr algn="ctr"/>
            <a:r>
              <a:rPr lang="en-US" sz="8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come up empty?</a:t>
            </a:r>
            <a:endParaRPr lang="en-US" sz="8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712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5249174" cy="2667000"/>
          </a:xfrm>
        </p:spPr>
        <p:txBody>
          <a:bodyPr>
            <a:noAutofit/>
          </a:bodyPr>
          <a:lstStyle/>
          <a:p>
            <a:r>
              <a:rPr lang="en-US" sz="8000" b="1" i="1" dirty="0" smtClean="0">
                <a:solidFill>
                  <a:srgbClr val="00B0F0"/>
                </a:solidFill>
                <a:latin typeface="Georgia" panose="02040502050405020303" pitchFamily="18" charset="0"/>
              </a:rPr>
              <a:t>seeking?</a:t>
            </a:r>
            <a:br>
              <a:rPr lang="en-US" sz="8000" b="1" i="1" dirty="0" smtClean="0">
                <a:solidFill>
                  <a:srgbClr val="00B0F0"/>
                </a:solidFill>
                <a:latin typeface="Georgia" panose="02040502050405020303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Isaiah 51:1-2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898" y="21566"/>
            <a:ext cx="3657600" cy="2743200"/>
          </a:xfrm>
        </p:spPr>
      </p:pic>
      <p:sp>
        <p:nvSpPr>
          <p:cNvPr id="5" name="TextBox 4"/>
          <p:cNvSpPr txBox="1"/>
          <p:nvPr/>
        </p:nvSpPr>
        <p:spPr>
          <a:xfrm>
            <a:off x="-2875" y="3124200"/>
            <a:ext cx="9144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look to the ROCK...</a:t>
            </a:r>
          </a:p>
          <a:p>
            <a:pPr algn="ctr"/>
            <a:endParaRPr lang="en-US" sz="24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6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you will find a </a:t>
            </a:r>
            <a:r>
              <a:rPr lang="en-US" sz="66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spiritual</a:t>
            </a:r>
            <a:r>
              <a:rPr lang="en-US" sz="6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promise</a:t>
            </a:r>
            <a:endParaRPr lang="en-US" sz="66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415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5249174" cy="2667000"/>
          </a:xfrm>
        </p:spPr>
        <p:txBody>
          <a:bodyPr>
            <a:noAutofit/>
          </a:bodyPr>
          <a:lstStyle/>
          <a:p>
            <a:r>
              <a:rPr lang="en-US" sz="8000" b="1" i="1" dirty="0" smtClean="0">
                <a:solidFill>
                  <a:srgbClr val="00B0F0"/>
                </a:solidFill>
                <a:latin typeface="Georgia" panose="02040502050405020303" pitchFamily="18" charset="0"/>
              </a:rPr>
              <a:t>seeking?</a:t>
            </a:r>
            <a:r>
              <a:rPr lang="en-US" sz="6000" b="1" i="1" dirty="0" smtClean="0">
                <a:solidFill>
                  <a:srgbClr val="00B0F0"/>
                </a:solidFill>
                <a:latin typeface="Georgia" panose="02040502050405020303" pitchFamily="18" charset="0"/>
              </a:rPr>
              <a:t/>
            </a:r>
            <a:br>
              <a:rPr lang="en-US" sz="6000" b="1" i="1" dirty="0" smtClean="0">
                <a:solidFill>
                  <a:srgbClr val="00B0F0"/>
                </a:solidFill>
                <a:latin typeface="Georgia" panose="02040502050405020303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Isaiah 51:1-2</a:t>
            </a:r>
            <a:endParaRPr lang="en-US" b="1" i="1" dirty="0">
              <a:solidFill>
                <a:srgbClr val="00B0F0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898" y="21566"/>
            <a:ext cx="3657600" cy="2743200"/>
          </a:xfrm>
        </p:spPr>
      </p:pic>
      <p:sp>
        <p:nvSpPr>
          <p:cNvPr id="5" name="TextBox 4"/>
          <p:cNvSpPr txBox="1"/>
          <p:nvPr/>
        </p:nvSpPr>
        <p:spPr>
          <a:xfrm>
            <a:off x="-2875" y="3124200"/>
            <a:ext cx="9144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come to the ROCK...</a:t>
            </a:r>
          </a:p>
          <a:p>
            <a:pPr algn="ctr"/>
            <a:endParaRPr lang="en-US" sz="24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6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you will find </a:t>
            </a:r>
            <a:r>
              <a:rPr lang="en-US" sz="66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joy</a:t>
            </a:r>
            <a:r>
              <a:rPr lang="en-US" sz="6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in His justice</a:t>
            </a:r>
            <a:endParaRPr lang="en-US" sz="66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936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5249174" cy="1828800"/>
          </a:xfrm>
        </p:spPr>
        <p:txBody>
          <a:bodyPr>
            <a:noAutofit/>
          </a:bodyPr>
          <a:lstStyle/>
          <a:p>
            <a:r>
              <a:rPr lang="en-US" sz="8000" b="1" i="1" dirty="0" smtClean="0">
                <a:solidFill>
                  <a:srgbClr val="00B0F0"/>
                </a:solidFill>
                <a:latin typeface="Georgia" panose="02040502050405020303" pitchFamily="18" charset="0"/>
              </a:rPr>
              <a:t>discover</a:t>
            </a:r>
            <a:br>
              <a:rPr lang="en-US" sz="8000" b="1" i="1" dirty="0" smtClean="0">
                <a:solidFill>
                  <a:srgbClr val="00B0F0"/>
                </a:solidFill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Isaiah 51:6</a:t>
            </a:r>
            <a:endParaRPr lang="en-US" dirty="0">
              <a:latin typeface="Georgia" panose="02040502050405020303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898" y="21566"/>
            <a:ext cx="3657600" cy="2743200"/>
          </a:xfrm>
        </p:spPr>
      </p:pic>
      <p:sp>
        <p:nvSpPr>
          <p:cNvPr id="5" name="TextBox 4"/>
          <p:cNvSpPr txBox="1"/>
          <p:nvPr/>
        </p:nvSpPr>
        <p:spPr>
          <a:xfrm>
            <a:off x="-2875" y="3124200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there is no joy in what your physical eyes see</a:t>
            </a:r>
          </a:p>
          <a:p>
            <a:pPr algn="ctr"/>
            <a:endParaRPr lang="en-US" sz="24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66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see</a:t>
            </a:r>
            <a:r>
              <a:rPr lang="en-US" sz="6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the source of joy</a:t>
            </a:r>
            <a:endParaRPr lang="en-US" sz="66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895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5249174" cy="1828800"/>
          </a:xfrm>
        </p:spPr>
        <p:txBody>
          <a:bodyPr>
            <a:noAutofit/>
          </a:bodyPr>
          <a:lstStyle/>
          <a:p>
            <a:r>
              <a:rPr lang="en-US" sz="8000" b="1" i="1" dirty="0" smtClean="0">
                <a:solidFill>
                  <a:srgbClr val="00B0F0"/>
                </a:solidFill>
                <a:latin typeface="Georgia" panose="02040502050405020303" pitchFamily="18" charset="0"/>
              </a:rPr>
              <a:t>discover</a:t>
            </a:r>
            <a:r>
              <a:rPr lang="en-US" sz="9600" b="1" i="1" dirty="0" smtClean="0">
                <a:solidFill>
                  <a:srgbClr val="00B0F0"/>
                </a:solidFill>
                <a:latin typeface="Georgia" panose="02040502050405020303" pitchFamily="18" charset="0"/>
              </a:rPr>
              <a:t/>
            </a:r>
            <a:br>
              <a:rPr lang="en-US" sz="9600" b="1" i="1" dirty="0" smtClean="0">
                <a:solidFill>
                  <a:srgbClr val="00B0F0"/>
                </a:solidFill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Isaiah 51:7-8</a:t>
            </a:r>
            <a:endParaRPr lang="en-US" b="1" i="1" dirty="0">
              <a:solidFill>
                <a:srgbClr val="00B0F0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898" y="21566"/>
            <a:ext cx="3657600" cy="2743200"/>
          </a:xfrm>
        </p:spPr>
      </p:pic>
      <p:sp>
        <p:nvSpPr>
          <p:cNvPr id="5" name="TextBox 4"/>
          <p:cNvSpPr txBox="1"/>
          <p:nvPr/>
        </p:nvSpPr>
        <p:spPr>
          <a:xfrm>
            <a:off x="-2875" y="31242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there is no joy in the approval of worldly folks</a:t>
            </a:r>
          </a:p>
          <a:p>
            <a:pPr algn="ctr"/>
            <a:endParaRPr lang="en-US" sz="24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60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know</a:t>
            </a:r>
            <a:r>
              <a:rPr lang="en-US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the source of joy</a:t>
            </a:r>
            <a:endParaRPr lang="en-US" sz="6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880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5249174" cy="1828800"/>
          </a:xfrm>
        </p:spPr>
        <p:txBody>
          <a:bodyPr>
            <a:noAutofit/>
          </a:bodyPr>
          <a:lstStyle/>
          <a:p>
            <a:r>
              <a:rPr lang="en-US" sz="8000" b="1" i="1" dirty="0" smtClean="0">
                <a:solidFill>
                  <a:srgbClr val="00B0F0"/>
                </a:solidFill>
                <a:latin typeface="Georgia" panose="02040502050405020303" pitchFamily="18" charset="0"/>
              </a:rPr>
              <a:t>access</a:t>
            </a:r>
            <a:r>
              <a:rPr lang="en-US" sz="7200" b="1" i="1" dirty="0" smtClean="0">
                <a:solidFill>
                  <a:srgbClr val="00B0F0"/>
                </a:solidFill>
                <a:latin typeface="Georgia" panose="02040502050405020303" pitchFamily="18" charset="0"/>
              </a:rPr>
              <a:t/>
            </a:r>
            <a:br>
              <a:rPr lang="en-US" sz="7200" b="1" i="1" dirty="0" smtClean="0">
                <a:solidFill>
                  <a:srgbClr val="00B0F0"/>
                </a:solidFill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Isaiah 51:9-10</a:t>
            </a:r>
            <a:endParaRPr lang="en-US" dirty="0">
              <a:latin typeface="Georgia" panose="02040502050405020303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898" y="21566"/>
            <a:ext cx="3657600" cy="2743200"/>
          </a:xfrm>
        </p:spPr>
      </p:pic>
      <p:sp>
        <p:nvSpPr>
          <p:cNvPr id="5" name="TextBox 4"/>
          <p:cNvSpPr txBox="1"/>
          <p:nvPr/>
        </p:nvSpPr>
        <p:spPr>
          <a:xfrm>
            <a:off x="-2875" y="3124200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Now, awaken your faith and enter His promise </a:t>
            </a:r>
          </a:p>
          <a:p>
            <a:pPr algn="ctr"/>
            <a:endParaRPr lang="en-US" sz="24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66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trust</a:t>
            </a:r>
            <a:r>
              <a:rPr lang="en-US" sz="6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the God of joy</a:t>
            </a:r>
            <a:endParaRPr lang="en-US" sz="66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092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5249174" cy="1828800"/>
          </a:xfrm>
        </p:spPr>
        <p:txBody>
          <a:bodyPr>
            <a:noAutofit/>
          </a:bodyPr>
          <a:lstStyle/>
          <a:p>
            <a:r>
              <a:rPr lang="en-US" sz="8000" b="1" i="1" dirty="0" smtClean="0">
                <a:solidFill>
                  <a:srgbClr val="00B0F0"/>
                </a:solidFill>
                <a:latin typeface="Georgia" panose="02040502050405020303" pitchFamily="18" charset="0"/>
              </a:rPr>
              <a:t>share</a:t>
            </a:r>
            <a:r>
              <a:rPr lang="en-US" sz="7200" b="1" i="1" dirty="0">
                <a:solidFill>
                  <a:srgbClr val="00B0F0"/>
                </a:solidFill>
                <a:latin typeface="Georgia" panose="02040502050405020303" pitchFamily="18" charset="0"/>
              </a:rPr>
              <a:t/>
            </a:r>
            <a:br>
              <a:rPr lang="en-US" sz="7200" b="1" i="1" dirty="0">
                <a:solidFill>
                  <a:srgbClr val="00B0F0"/>
                </a:solidFill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Isaiah 51:11</a:t>
            </a:r>
            <a:endParaRPr lang="en-US" dirty="0">
              <a:latin typeface="Georgia" panose="02040502050405020303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898" y="21566"/>
            <a:ext cx="3657600" cy="2743200"/>
          </a:xfrm>
        </p:spPr>
      </p:pic>
      <p:sp>
        <p:nvSpPr>
          <p:cNvPr id="5" name="TextBox 4"/>
          <p:cNvSpPr txBox="1"/>
          <p:nvPr/>
        </p:nvSpPr>
        <p:spPr>
          <a:xfrm>
            <a:off x="-2875" y="2667000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Rejoice!</a:t>
            </a:r>
          </a:p>
          <a:p>
            <a:pPr algn="ctr"/>
            <a:endParaRPr lang="en-US" sz="24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66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display</a:t>
            </a:r>
            <a:r>
              <a:rPr lang="en-US" sz="6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the joy of the LORD</a:t>
            </a:r>
            <a:endParaRPr lang="en-US" sz="66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751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108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“An Everlasting Joy”</vt:lpstr>
      <vt:lpstr>PowerPoint Presentation</vt:lpstr>
      <vt:lpstr>PowerPoint Presentation</vt:lpstr>
      <vt:lpstr>seeking? Isaiah 51:1-2</vt:lpstr>
      <vt:lpstr>seeking? Isaiah 51:1-2</vt:lpstr>
      <vt:lpstr>discover Isaiah 51:6</vt:lpstr>
      <vt:lpstr>discover Isaiah 51:7-8</vt:lpstr>
      <vt:lpstr>access Isaiah 51:9-10</vt:lpstr>
      <vt:lpstr>share Isaiah 51:11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“An Everlasting Joy”</dc:title>
  <dc:creator>Lee</dc:creator>
  <cp:lastModifiedBy>Lee</cp:lastModifiedBy>
  <cp:revision>4</cp:revision>
  <dcterms:created xsi:type="dcterms:W3CDTF">2018-01-10T15:22:14Z</dcterms:created>
  <dcterms:modified xsi:type="dcterms:W3CDTF">2018-01-10T15:55:07Z</dcterms:modified>
</cp:coreProperties>
</file>